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76" y="787400"/>
            <a:ext cx="10098024" cy="230936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Neue Haas Grotesk Text Pro" panose="020B0504020202020204" pitchFamily="34" charset="0"/>
              </a:rPr>
              <a:t>Global Response to 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476" y="3619500"/>
            <a:ext cx="7772400" cy="2920492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Causes of Rising Global Temperatures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 on Coastal Ecosystems and Agriculture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International Agreements and Policy Initiatives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Innovations in Renewable Energy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Future Challenges and Adaptive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30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Global Response to Climate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5</cp:revision>
  <dcterms:created xsi:type="dcterms:W3CDTF">2024-06-26T20:20:27Z</dcterms:created>
  <dcterms:modified xsi:type="dcterms:W3CDTF">2025-05-10T10:10:58Z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